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3" d="100"/>
          <a:sy n="113" d="100"/>
        </p:scale>
        <p:origin x="-15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자유형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자유형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제목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17" name="부제목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ko-KR" altLang="en-US" smtClean="0"/>
              <a:t>마스터 부제목 스타일 편집</a:t>
            </a:r>
            <a:endParaRPr kumimoji="0" lang="en-US"/>
          </a:p>
        </p:txBody>
      </p:sp>
      <p:sp>
        <p:nvSpPr>
          <p:cNvPr id="30" name="날짜 개체 틀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19" name="바닥글 개체 틀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27" name="슬라이드 번호 개체 틀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구역 머리글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자유형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자유형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5" name="내용 개체 틀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8" name="슬라이드 번호 개체 틀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9" name="바닥글 개체 틀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ko-KR" altLang="en-US" smtClean="0"/>
              <a:t>그림을 추가하려면 아이콘을 클릭하십시오</a:t>
            </a:r>
            <a:endParaRPr kumimoji="0" lang="en-US" dirty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자유형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자유형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제목 개체 틀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0" name="텍스트 개체 틀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kumimoji="0" lang="ko-KR" altLang="en-US" smtClean="0"/>
              <a:t>둘째 수준</a:t>
            </a:r>
          </a:p>
          <a:p>
            <a:pPr lvl="2" eaLnBrk="1" latinLnBrk="0" hangingPunct="1"/>
            <a:r>
              <a:rPr kumimoji="0" lang="ko-KR" altLang="en-US" smtClean="0"/>
              <a:t>셋째 수준</a:t>
            </a:r>
          </a:p>
          <a:p>
            <a:pPr lvl="3" eaLnBrk="1" latinLnBrk="0" hangingPunct="1"/>
            <a:r>
              <a:rPr kumimoji="0" lang="ko-KR" altLang="en-US" smtClean="0"/>
              <a:t>넷째 수준</a:t>
            </a:r>
          </a:p>
          <a:p>
            <a:pPr lvl="4" eaLnBrk="1" latinLnBrk="0" hangingPunct="1"/>
            <a:r>
              <a:rPr kumimoji="0" lang="ko-KR" altLang="en-US" smtClean="0"/>
              <a:t>다섯째 수준</a:t>
            </a:r>
            <a:endParaRPr kumimoji="0" lang="en-US"/>
          </a:p>
        </p:txBody>
      </p:sp>
      <p:sp>
        <p:nvSpPr>
          <p:cNvPr id="10" name="날짜 개체 틀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55AC8994-7E16-4764-AC68-15831B9180BF}" type="datetimeFigureOut">
              <a:rPr lang="ko-KR" altLang="en-US" smtClean="0"/>
              <a:t>2014-09-01</a:t>
            </a:fld>
            <a:endParaRPr lang="ko-KR" altLang="en-US"/>
          </a:p>
        </p:txBody>
      </p:sp>
      <p:sp>
        <p:nvSpPr>
          <p:cNvPr id="22" name="바닥글 개체 틀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18" name="슬라이드 번호 개체 틀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7310705F-0711-4412-80F8-D11EA07F0B56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1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1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1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1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1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1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1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1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1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1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geochemistry.korearth.net/index.php/Environmental_Geochemistry" TargetMode="External"/><Relationship Id="rId2" Type="http://schemas.openxmlformats.org/officeDocument/2006/relationships/hyperlink" Target="mailto:jyu@kangwon.ac.kr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altLang="ko-KR" dirty="0" smtClean="0"/>
              <a:t>Environmental</a:t>
            </a:r>
            <a:r>
              <a:rPr lang="ko-KR" altLang="en-US" dirty="0" smtClean="0"/>
              <a:t> </a:t>
            </a:r>
            <a:r>
              <a:rPr lang="en-US" altLang="ko-KR" dirty="0" smtClean="0"/>
              <a:t>Geochemistry</a:t>
            </a:r>
            <a:endParaRPr lang="ko-KR" altLang="en-US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ko-KR" dirty="0" smtClean="0"/>
              <a:t>33057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Course Information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Instructor</a:t>
            </a:r>
            <a:r>
              <a:rPr lang="en-US" altLang="ko-KR" dirty="0" smtClean="0"/>
              <a:t>: Prof. Jae-Young Yu</a:t>
            </a:r>
          </a:p>
          <a:p>
            <a:pPr lvl="1"/>
            <a:r>
              <a:rPr lang="en-US" altLang="ko-KR" dirty="0" smtClean="0"/>
              <a:t>Natural Sci. </a:t>
            </a:r>
            <a:r>
              <a:rPr lang="en-US" altLang="ko-KR" dirty="0" err="1" smtClean="0"/>
              <a:t>Bldng</a:t>
            </a:r>
            <a:r>
              <a:rPr lang="en-US" altLang="ko-KR" dirty="0" smtClean="0"/>
              <a:t>. 3-212</a:t>
            </a:r>
          </a:p>
          <a:p>
            <a:pPr lvl="1"/>
            <a:r>
              <a:rPr lang="en-US" altLang="ko-KR" dirty="0" smtClean="0"/>
              <a:t>8557</a:t>
            </a:r>
          </a:p>
          <a:p>
            <a:pPr lvl="1"/>
            <a:r>
              <a:rPr lang="en-US" altLang="ko-KR" dirty="0" smtClean="0">
                <a:hlinkClick r:id="rId2"/>
              </a:rPr>
              <a:t>jyu@kangwon.ac.kr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Also has </a:t>
            </a:r>
            <a:r>
              <a:rPr lang="en-US" altLang="ko-KR" dirty="0" err="1" smtClean="0"/>
              <a:t>facebook</a:t>
            </a:r>
            <a:r>
              <a:rPr lang="en-US" altLang="ko-KR" dirty="0" smtClean="0"/>
              <a:t> &amp; twitter </a:t>
            </a:r>
            <a:r>
              <a:rPr lang="en-US" altLang="ko-KR" dirty="0" smtClean="0"/>
              <a:t>accounts</a:t>
            </a:r>
            <a:endParaRPr lang="en-US" altLang="ko-KR" dirty="0" smtClean="0"/>
          </a:p>
          <a:p>
            <a:r>
              <a:rPr lang="en-US" altLang="ko-KR" dirty="0" smtClean="0"/>
              <a:t>For general information and lecture schedule, visit </a:t>
            </a:r>
            <a:r>
              <a:rPr lang="en-US" altLang="ko-KR" dirty="0" smtClean="0">
                <a:hlinkClick r:id="rId3"/>
              </a:rPr>
              <a:t>http://geochemistry.korearth.net/index.php/Environmental_Geochemistry</a:t>
            </a:r>
            <a:endParaRPr lang="en-US" altLang="ko-KR" dirty="0" smtClean="0"/>
          </a:p>
          <a:p>
            <a:endParaRPr lang="ko-KR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테크닉">
  <a:themeElements>
    <a:clrScheme name="테크닉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테크닉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테크닉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13</TotalTime>
  <Words>36</Words>
  <Application>Microsoft Office PowerPoint</Application>
  <PresentationFormat>화면 슬라이드 쇼(4:3)</PresentationFormat>
  <Paragraphs>9</Paragraphs>
  <Slides>2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3" baseType="lpstr">
      <vt:lpstr>테크닉</vt:lpstr>
      <vt:lpstr>Environmental Geochemistry</vt:lpstr>
      <vt:lpstr>Course Information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Environmental Geochemistry</dc:title>
  <dc:creator>***</dc:creator>
  <cp:lastModifiedBy>jyy</cp:lastModifiedBy>
  <cp:revision>3</cp:revision>
  <dcterms:created xsi:type="dcterms:W3CDTF">2012-02-17T00:42:25Z</dcterms:created>
  <dcterms:modified xsi:type="dcterms:W3CDTF">2014-09-01T00:13:13Z</dcterms:modified>
</cp:coreProperties>
</file>

<file path=docProps/thumbnail.jpeg>
</file>